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BF7"/>
    <a:srgbClr val="180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C839-775A-76FC-C2C4-B69934F43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A02DB-589B-495D-1D60-97AD173CF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D7928-5052-5E04-68C5-55B59550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4A092-A0D9-8E78-D7A5-AF2FC77F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CE73B-E73E-D479-FA09-20E1805F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00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6416-44A8-C891-AABA-2DEA190F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40E95-80D8-1FDB-1989-47F4A3FFA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C6E29-32C6-25E9-F14C-9AF4D7C6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0522-766C-3011-E552-9F79164A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2E92E-39C1-EA08-602F-70D5929D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1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2E87C-EC86-A947-F75D-BC23196F9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87D97-FEB0-FB73-6091-930764FD9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CF2A-9BC0-34DE-CC56-5761C06B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15F7-CD42-6865-8A82-6AB59B48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2715-8459-5B4F-8A58-4227FF13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9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0F71-10FE-D627-36F5-9AEE6623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3467F-099E-8238-0E8B-BB3AC62A7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F677-80B2-D7AE-57CA-A53DE3E7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ABB54-AFC1-76AF-BBC9-4D67D8AA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B18E8-57EC-667B-71A4-D5B51F17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91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C27D-D0AC-C82A-8A1E-1279220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A3801-73D9-3FFC-306E-79FB68286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679AF-3AF7-DB63-1945-699B0BAA2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11218-5911-F2D4-427E-9716B75C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F49D6-E902-DF7A-96A4-DDFF0CD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22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195C-90DB-19B9-AD4A-72DB31A9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9D46A-84FF-0B5D-E27A-ED42496AE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2BFE-F327-1A18-203A-55B67562A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4AB6E-EB6A-4E12-B891-DB80D3A4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712CE-9A3B-18AD-D216-17CE1108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1EAED-5CDA-11BD-0909-358652FF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57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19AC-A880-C7F2-6007-7BF0891F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BD21A-C101-F68B-BEC8-C2775C9B4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5DDA1-E0FC-0C29-D7AB-D3D5D91F9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E5F70-5B66-96F7-F28C-020905B55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CA6D3-CB49-F42B-AE19-8828FC0BF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4609D1-44A4-BF91-4481-4E38FB12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1C138-7B03-7C8F-B8EB-349A623B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ED5208-98D5-4CE1-3675-7323E61B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44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6E93-4E71-D05F-F0F4-6C80E604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8BD97-2DAF-0061-2E53-1D635A87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F62B7-1718-264E-FF90-082961BD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4A8C8-C6B1-F230-111B-84B93DC1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41FAD-2417-14F3-C205-9D2E753B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6B3B9-9312-FED9-C2E7-0C4EA0F4B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5D2B8-1C95-AE56-B6EA-AEED5E09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8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F9B5-3504-DEFD-B798-F23BE0126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533A3-DB07-04DD-1489-26F9AC0CE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9E7FB-930C-3A7C-22E0-371F94DCA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D30C2-6D8F-16D2-13DE-10CA4D14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C24CE-B45A-0184-6199-AAB44617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D6A39-1C1F-EDF5-8FE0-8D5E13C6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33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779F-FBFC-E0A4-D9D0-4122F298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6EB76-5387-AD85-0FDE-282C284935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7AB15-B6BF-158B-B7E6-CFE16BE4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3BC2-09E0-DA76-428E-85961937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F4889-241A-99F6-2EBB-00A27D50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05CEE-16E9-C101-E8F8-9AFED1A8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80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BC5606-3A3B-84DB-F54E-53DC8A4F5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93AA-D2E2-1E1B-F334-CCD0AE514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0A8D9-FB3E-F5B4-9FEC-3B686426B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9A1D6-AB04-4606-97CC-CC0B7E877C73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9598D-B208-6A03-8168-A5420ED09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8642-86C3-F834-CFDE-FA0A31C3B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75239-BEB2-463C-BE3A-D74D5508B0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3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4.JP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A44C67-C6C0-96FB-73CD-2F99E0F5E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4039" y="1303508"/>
            <a:ext cx="1152030" cy="854093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7AC4C5-3730-01E5-FA15-D2F1B5B5569F}"/>
              </a:ext>
            </a:extLst>
          </p:cNvPr>
          <p:cNvSpPr txBox="1"/>
          <p:nvPr/>
        </p:nvSpPr>
        <p:spPr>
          <a:xfrm>
            <a:off x="8556561" y="3842003"/>
            <a:ext cx="24788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Text: LAMP BLACK #020301, 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Text font: Founders Grotesk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Text size: 10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7ADBE40-84BA-7FFD-FFE5-A081DD4D92B4}"/>
              </a:ext>
            </a:extLst>
          </p:cNvPr>
          <p:cNvSpPr/>
          <p:nvPr/>
        </p:nvSpPr>
        <p:spPr>
          <a:xfrm>
            <a:off x="8170016" y="3045888"/>
            <a:ext cx="378862" cy="2563267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76E024-549B-8CD7-F8ED-DD7E4FDC0A21}"/>
              </a:ext>
            </a:extLst>
          </p:cNvPr>
          <p:cNvSpPr txBox="1"/>
          <p:nvPr/>
        </p:nvSpPr>
        <p:spPr>
          <a:xfrm>
            <a:off x="8660778" y="5845596"/>
            <a:ext cx="2296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Lines: SERPENTINE #180EC2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14A2B-24A8-FA5C-22EB-940CE8E42726}"/>
              </a:ext>
            </a:extLst>
          </p:cNvPr>
          <p:cNvSpPr txBox="1"/>
          <p:nvPr/>
        </p:nvSpPr>
        <p:spPr>
          <a:xfrm>
            <a:off x="8689869" y="195778"/>
            <a:ext cx="2188029" cy="600164"/>
          </a:xfrm>
          <a:prstGeom prst="rect">
            <a:avLst/>
          </a:prstGeom>
          <a:solidFill>
            <a:srgbClr val="FDFBF7"/>
          </a:solidFill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THE EMORY LOGO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Text: LAMP BLACK #020301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Background: CANVAS #FDFBF7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D4B3E2-2D89-CCCC-40FF-24297B2E4CDE}"/>
              </a:ext>
            </a:extLst>
          </p:cNvPr>
          <p:cNvCxnSpPr>
            <a:cxnSpLocks/>
          </p:cNvCxnSpPr>
          <p:nvPr/>
        </p:nvCxnSpPr>
        <p:spPr>
          <a:xfrm>
            <a:off x="4492878" y="6818259"/>
            <a:ext cx="3228958" cy="0"/>
          </a:xfrm>
          <a:prstGeom prst="line">
            <a:avLst/>
          </a:prstGeom>
          <a:ln w="15875">
            <a:solidFill>
              <a:srgbClr val="180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A8804-78CA-9BC6-4C25-5BFFB091DEEE}"/>
              </a:ext>
            </a:extLst>
          </p:cNvPr>
          <p:cNvCxnSpPr>
            <a:cxnSpLocks/>
          </p:cNvCxnSpPr>
          <p:nvPr/>
        </p:nvCxnSpPr>
        <p:spPr>
          <a:xfrm>
            <a:off x="4481521" y="5616808"/>
            <a:ext cx="3228958" cy="0"/>
          </a:xfrm>
          <a:prstGeom prst="line">
            <a:avLst/>
          </a:prstGeom>
          <a:ln w="15875">
            <a:solidFill>
              <a:srgbClr val="180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EC529DA6-6AE5-55E8-5BE1-FFFC61864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248466"/>
              </p:ext>
            </p:extLst>
          </p:nvPr>
        </p:nvGraphicFramePr>
        <p:xfrm>
          <a:off x="4152780" y="5609156"/>
          <a:ext cx="4078717" cy="131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29084" imgH="1952509" progId="Word.Document.12">
                  <p:embed/>
                </p:oleObj>
              </mc:Choice>
              <mc:Fallback>
                <p:oleObj name="Document" r:id="rId2" imgW="5929084" imgH="19525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52780" y="5609156"/>
                        <a:ext cx="4078717" cy="131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D1AA7DF-EACB-31A5-3AE7-64C15FC369CB}"/>
              </a:ext>
            </a:extLst>
          </p:cNvPr>
          <p:cNvSpPr txBox="1"/>
          <p:nvPr/>
        </p:nvSpPr>
        <p:spPr>
          <a:xfrm>
            <a:off x="4405653" y="3117860"/>
            <a:ext cx="3421727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GB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Dear Mr/Mrs,</a:t>
            </a:r>
          </a:p>
          <a:p>
            <a:pPr>
              <a:lnSpc>
                <a:spcPts val="1350"/>
              </a:lnSpc>
            </a:pPr>
            <a:endParaRPr lang="en-GB" sz="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are so pleased you've chosen The Emory for your upcoming stay in London, and you'll find all your reservation </a:t>
            </a:r>
            <a:r>
              <a:rPr lang="en-GB" sz="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details</a:t>
            </a:r>
            <a:r>
              <a:rPr lang="en-GB" sz="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below</a:t>
            </a:r>
            <a:r>
              <a:rPr lang="en-GB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Everyone here will ensure you love every moment of your stay. </a:t>
            </a:r>
            <a:endParaRPr lang="en-GB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14048D-37C3-B8E4-6416-32DA1413C549}"/>
              </a:ext>
            </a:extLst>
          </p:cNvPr>
          <p:cNvSpPr txBox="1"/>
          <p:nvPr/>
        </p:nvSpPr>
        <p:spPr>
          <a:xfrm>
            <a:off x="4405652" y="3903097"/>
            <a:ext cx="15876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cap="all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confirmation details </a:t>
            </a:r>
            <a:endParaRPr lang="en-GB" sz="8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C71A38-54A0-0C30-4956-A058D217F1A8}"/>
              </a:ext>
            </a:extLst>
          </p:cNvPr>
          <p:cNvCxnSpPr/>
          <p:nvPr/>
        </p:nvCxnSpPr>
        <p:spPr>
          <a:xfrm>
            <a:off x="7335078" y="380274"/>
            <a:ext cx="1213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494AA2-7B64-80EB-74DC-542DB0832F6F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399183" y="4010819"/>
            <a:ext cx="1006469" cy="73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B92309C-EA43-106D-BF8E-3CE64B4F085A}"/>
              </a:ext>
            </a:extLst>
          </p:cNvPr>
          <p:cNvCxnSpPr/>
          <p:nvPr/>
        </p:nvCxnSpPr>
        <p:spPr>
          <a:xfrm flipH="1" flipV="1">
            <a:off x="3399183" y="4780722"/>
            <a:ext cx="1086112" cy="864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6AC57EE-EB98-A5AB-E6B0-E471E1FFCCB6}"/>
              </a:ext>
            </a:extLst>
          </p:cNvPr>
          <p:cNvSpPr txBox="1"/>
          <p:nvPr/>
        </p:nvSpPr>
        <p:spPr>
          <a:xfrm>
            <a:off x="2335567" y="4603426"/>
            <a:ext cx="1086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Text size: 13.5</a:t>
            </a:r>
          </a:p>
          <a:p>
            <a:endParaRPr lang="en-GB" sz="11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C120F41-5FA7-3FB0-D974-B1B321006CE0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827380" y="5645426"/>
            <a:ext cx="833398" cy="33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17C665-0370-0840-91AB-592365DC8AD0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802216" y="5976401"/>
            <a:ext cx="858562" cy="76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663F133-DF01-9ABE-F2F6-E08D045A87D2}"/>
              </a:ext>
            </a:extLst>
          </p:cNvPr>
          <p:cNvSpPr txBox="1"/>
          <p:nvPr/>
        </p:nvSpPr>
        <p:spPr>
          <a:xfrm>
            <a:off x="-1658" y="26060"/>
            <a:ext cx="3251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Background: CANVAS #FDFBF7, no boxes</a:t>
            </a:r>
          </a:p>
        </p:txBody>
      </p:sp>
      <p:pic>
        <p:nvPicPr>
          <p:cNvPr id="2" name="Picture 1" descr="A building with many windows&#10;&#10;Description automatically generated">
            <a:extLst>
              <a:ext uri="{FF2B5EF4-FFF2-40B4-BE49-F238E27FC236}">
                <a16:creationId xmlns:a16="http://schemas.microsoft.com/office/drawing/2014/main" id="{6F37BB8C-6BC1-A42A-E8EB-605D444AC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78" y="655447"/>
            <a:ext cx="3236541" cy="2480448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0B7D621-721E-0B07-3A96-DF59D7013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512953"/>
              </p:ext>
            </p:extLst>
          </p:nvPr>
        </p:nvGraphicFramePr>
        <p:xfrm>
          <a:off x="4481521" y="4096155"/>
          <a:ext cx="4826381" cy="162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943600" imgH="1999536" progId="Word.Document.12">
                  <p:embed/>
                </p:oleObj>
              </mc:Choice>
              <mc:Fallback>
                <p:oleObj name="Document" r:id="rId5" imgW="5943600" imgH="19995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81521" y="4096155"/>
                        <a:ext cx="4826381" cy="162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logo with black text&#10;&#10;Description automatically generated">
            <a:extLst>
              <a:ext uri="{FF2B5EF4-FFF2-40B4-BE49-F238E27FC236}">
                <a16:creationId xmlns:a16="http://schemas.microsoft.com/office/drawing/2014/main" id="{1DAE88E1-F997-E058-7EAF-9F40E8DA5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10" y="71486"/>
            <a:ext cx="1298579" cy="5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C9E1B6-AD7B-15DE-A8CB-7CA08AEB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98" y="703622"/>
            <a:ext cx="1095801" cy="1086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233703-BA2B-99E8-9078-2F018CF0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207" y="703622"/>
            <a:ext cx="1180587" cy="10963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C21874-4FDE-7E57-5162-4F2C4D36A556}"/>
              </a:ext>
            </a:extLst>
          </p:cNvPr>
          <p:cNvSpPr/>
          <p:nvPr/>
        </p:nvSpPr>
        <p:spPr>
          <a:xfrm>
            <a:off x="4391598" y="1789083"/>
            <a:ext cx="1095801" cy="274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AA913-CC1E-1F06-D33B-2B3BE459F5AA}"/>
              </a:ext>
            </a:extLst>
          </p:cNvPr>
          <p:cNvSpPr/>
          <p:nvPr/>
        </p:nvSpPr>
        <p:spPr>
          <a:xfrm>
            <a:off x="5548204" y="1799159"/>
            <a:ext cx="1180587" cy="274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ABOUT THE HOTEL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79D3B-6BAC-8386-B70D-882A5FFE6209}"/>
              </a:ext>
            </a:extLst>
          </p:cNvPr>
          <p:cNvSpPr/>
          <p:nvPr/>
        </p:nvSpPr>
        <p:spPr>
          <a:xfrm>
            <a:off x="6787600" y="1797828"/>
            <a:ext cx="1099646" cy="2759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ROOFTOP BAR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C1BAC1-A6F2-68CA-4F19-AC28D3D4F844}"/>
              </a:ext>
            </a:extLst>
          </p:cNvPr>
          <p:cNvSpPr txBox="1"/>
          <p:nvPr/>
        </p:nvSpPr>
        <p:spPr>
          <a:xfrm>
            <a:off x="5246385" y="390694"/>
            <a:ext cx="1826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cap="all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ENHANCE YOUR STAY</a:t>
            </a:r>
            <a:endParaRPr lang="en-GB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5B892-FEE5-4724-CCD0-03A80E7C0702}"/>
              </a:ext>
            </a:extLst>
          </p:cNvPr>
          <p:cNvSpPr txBox="1"/>
          <p:nvPr/>
        </p:nvSpPr>
        <p:spPr>
          <a:xfrm>
            <a:off x="4292795" y="3795661"/>
            <a:ext cx="35916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Following the confirmation of your reservation, we will never ask you to reveal your personal information, including credit card details. </a:t>
            </a:r>
          </a:p>
          <a:p>
            <a:endParaRPr lang="en-GB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look forward to welcoming you to The </a:t>
            </a:r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Emory </a:t>
            </a:r>
            <a:r>
              <a:rPr lang="en-GB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 will do our utmost to ensure you have an enjoyable stay with us. Please do not hesitate to contact me if I can further assist.</a:t>
            </a:r>
            <a:r>
              <a:rPr lang="en-GB" sz="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Kind regards,</a:t>
            </a:r>
          </a:p>
          <a:p>
            <a:endParaRPr lang="en-GB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The Reservations Team</a:t>
            </a:r>
          </a:p>
          <a:p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The 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F79747-FD5F-531E-B127-2D65F6612A70}"/>
              </a:ext>
            </a:extLst>
          </p:cNvPr>
          <p:cNvSpPr/>
          <p:nvPr/>
        </p:nvSpPr>
        <p:spPr>
          <a:xfrm>
            <a:off x="4405777" y="5503230"/>
            <a:ext cx="3481022" cy="13134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</a:p>
          <a:p>
            <a:pPr algn="ctr"/>
            <a:endParaRPr lang="en-GB" sz="8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en-GB" sz="8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GB" sz="9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Emory, Old Barrack Yard, Belgravia, London, SW1X 7NP</a:t>
            </a:r>
          </a:p>
          <a:p>
            <a:pPr algn="ctr"/>
            <a:endParaRPr lang="en-GB" sz="9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GB" sz="9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Reservations Number </a:t>
            </a:r>
          </a:p>
          <a:p>
            <a:pPr algn="ctr"/>
            <a:r>
              <a:rPr lang="en-GB" sz="9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Main Number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B4443D-994B-B55F-C1B2-3B3BB2312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405" y="5550815"/>
            <a:ext cx="1187443" cy="603563"/>
          </a:xfrm>
          <a:prstGeom prst="rect">
            <a:avLst/>
          </a:prstGeom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F23C26C0-5E25-9E93-8E0C-393783B07BE7}"/>
              </a:ext>
            </a:extLst>
          </p:cNvPr>
          <p:cNvSpPr/>
          <p:nvPr/>
        </p:nvSpPr>
        <p:spPr>
          <a:xfrm>
            <a:off x="8213271" y="5225143"/>
            <a:ext cx="473529" cy="1560850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EB91261-3BE9-334B-DF69-BA413B05FEBC}"/>
              </a:ext>
            </a:extLst>
          </p:cNvPr>
          <p:cNvSpPr/>
          <p:nvPr/>
        </p:nvSpPr>
        <p:spPr>
          <a:xfrm>
            <a:off x="8213270" y="652391"/>
            <a:ext cx="473529" cy="1421431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D098EE-3339-4F12-157E-ED571C56D566}"/>
              </a:ext>
            </a:extLst>
          </p:cNvPr>
          <p:cNvSpPr txBox="1"/>
          <p:nvPr/>
        </p:nvSpPr>
        <p:spPr>
          <a:xfrm>
            <a:off x="8878319" y="5705486"/>
            <a:ext cx="2347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FOOTER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Text: TITANIUM WHITE #FFFFFF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Background: LAMP BLACK #020301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B6EF9F-9062-A5CA-96F1-0B09FA818B22}"/>
              </a:ext>
            </a:extLst>
          </p:cNvPr>
          <p:cNvSpPr txBox="1"/>
          <p:nvPr/>
        </p:nvSpPr>
        <p:spPr>
          <a:xfrm>
            <a:off x="8732910" y="893747"/>
            <a:ext cx="2492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CROSS-SELLING BOXES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Text: TITANIUM WHITE #FFFFFF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Boxes: LAMP BLACK #020301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Background: CANVAS #FDFBF7, no box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46EFCC-03C1-5DBD-02F0-70DFD11F4D13}"/>
              </a:ext>
            </a:extLst>
          </p:cNvPr>
          <p:cNvSpPr/>
          <p:nvPr/>
        </p:nvSpPr>
        <p:spPr>
          <a:xfrm>
            <a:off x="4435938" y="3029171"/>
            <a:ext cx="1112991" cy="272427"/>
          </a:xfrm>
          <a:prstGeom prst="rect">
            <a:avLst/>
          </a:prstGeom>
          <a:solidFill>
            <a:srgbClr val="180EC2"/>
          </a:solidFill>
          <a:ln>
            <a:solidFill>
              <a:srgbClr val="180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BOOK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C1C502-40C9-C354-9704-4C6EF1A4472C}"/>
              </a:ext>
            </a:extLst>
          </p:cNvPr>
          <p:cNvCxnSpPr>
            <a:cxnSpLocks/>
          </p:cNvCxnSpPr>
          <p:nvPr/>
        </p:nvCxnSpPr>
        <p:spPr>
          <a:xfrm flipV="1">
            <a:off x="4387140" y="5225143"/>
            <a:ext cx="3527498" cy="19897"/>
          </a:xfrm>
          <a:prstGeom prst="line">
            <a:avLst/>
          </a:prstGeom>
          <a:ln w="15875">
            <a:solidFill>
              <a:srgbClr val="180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173F0F39-3521-E91D-E998-797F8271C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971" y="5289796"/>
            <a:ext cx="952633" cy="2095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06AC774-050D-5D3C-6023-E51E937390D1}"/>
              </a:ext>
            </a:extLst>
          </p:cNvPr>
          <p:cNvSpPr txBox="1"/>
          <p:nvPr/>
        </p:nvSpPr>
        <p:spPr>
          <a:xfrm>
            <a:off x="4387140" y="265983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SURRENNE</a:t>
            </a:r>
          </a:p>
        </p:txBody>
      </p:sp>
      <p:pic>
        <p:nvPicPr>
          <p:cNvPr id="45" name="Picture 44" descr="A pool in a room&#10;&#10;Description automatically generated">
            <a:extLst>
              <a:ext uri="{FF2B5EF4-FFF2-40B4-BE49-F238E27FC236}">
                <a16:creationId xmlns:a16="http://schemas.microsoft.com/office/drawing/2014/main" id="{08CA8860-CD4A-5A71-829A-C35A3BB9FD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r="18105"/>
          <a:stretch/>
        </p:blipFill>
        <p:spPr>
          <a:xfrm>
            <a:off x="5626800" y="2383845"/>
            <a:ext cx="2257677" cy="1320813"/>
          </a:xfrm>
          <a:prstGeom prst="rect">
            <a:avLst/>
          </a:prstGeom>
        </p:spPr>
      </p:pic>
      <p:pic>
        <p:nvPicPr>
          <p:cNvPr id="47" name="Picture 46" descr="A glass building with a glass wall and a glass ceiling&#10;&#10;Description automatically generated with medium confidence">
            <a:extLst>
              <a:ext uri="{FF2B5EF4-FFF2-40B4-BE49-F238E27FC236}">
                <a16:creationId xmlns:a16="http://schemas.microsoft.com/office/drawing/2014/main" id="{3C905DD5-F3DD-61E7-0673-40CC08AC71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 r="3179"/>
          <a:stretch/>
        </p:blipFill>
        <p:spPr>
          <a:xfrm>
            <a:off x="6787599" y="693913"/>
            <a:ext cx="1117799" cy="11032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0BDE25-8D50-4C9B-9902-DF33FE104FAB}"/>
              </a:ext>
            </a:extLst>
          </p:cNvPr>
          <p:cNvCxnSpPr>
            <a:cxnSpLocks/>
          </p:cNvCxnSpPr>
          <p:nvPr/>
        </p:nvCxnSpPr>
        <p:spPr>
          <a:xfrm>
            <a:off x="4405777" y="2228670"/>
            <a:ext cx="3499621" cy="327"/>
          </a:xfrm>
          <a:prstGeom prst="line">
            <a:avLst/>
          </a:prstGeom>
          <a:ln w="15875">
            <a:solidFill>
              <a:srgbClr val="180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314A1F-1750-FDE9-9822-E394211D6A49}"/>
              </a:ext>
            </a:extLst>
          </p:cNvPr>
          <p:cNvCxnSpPr>
            <a:cxnSpLocks/>
          </p:cNvCxnSpPr>
          <p:nvPr/>
        </p:nvCxnSpPr>
        <p:spPr>
          <a:xfrm flipV="1">
            <a:off x="4387140" y="321019"/>
            <a:ext cx="3514469" cy="3177"/>
          </a:xfrm>
          <a:prstGeom prst="line">
            <a:avLst/>
          </a:prstGeom>
          <a:ln w="15875">
            <a:solidFill>
              <a:srgbClr val="180EC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6C1BB09-7DA4-AFEC-9171-C10FC0CE2D77}"/>
              </a:ext>
            </a:extLst>
          </p:cNvPr>
          <p:cNvSpPr txBox="1"/>
          <p:nvPr/>
        </p:nvSpPr>
        <p:spPr>
          <a:xfrm>
            <a:off x="1372574" y="2870711"/>
            <a:ext cx="20325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Box: SERPENTINE #180EC2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Text: TITANIUM WHITE #FFFFFF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3E32F056-6895-5734-7646-7220D4BC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19B93E0-E431-1DE3-B2EE-768E1AE51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1EFA1E26-1ECC-5BE3-A0E8-5A109D77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A3F92F-CE6E-A46E-2AA2-97EEC8B36530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3405126" y="3086155"/>
            <a:ext cx="982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068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232</Words>
  <Application>Microsoft Office PowerPoint</Application>
  <PresentationFormat>Widescreen</PresentationFormat>
  <Paragraphs>43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Document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Giuseppe de Vita</dc:creator>
  <cp:lastModifiedBy>Giuseppe de Vita</cp:lastModifiedBy>
  <cp:revision>5</cp:revision>
  <dcterms:created xsi:type="dcterms:W3CDTF">2023-11-01T13:24:47Z</dcterms:created>
  <dcterms:modified xsi:type="dcterms:W3CDTF">2023-11-06T13:34:24Z</dcterms:modified>
</cp:coreProperties>
</file>